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9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760" cy="5666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2025-12-12T00:20:09Z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